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Tyler Scarborough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Character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>
          <a:xfrm>
            <a:off x="5022761" y="914400"/>
            <a:ext cx="4275785" cy="56216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character is </a:t>
            </a:r>
            <a:r>
              <a:rPr lang="en-US" dirty="0" err="1" smtClean="0"/>
              <a:t>DeadPool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Animal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>
            <a:fillRect/>
          </a:stretch>
        </p:blipFill>
        <p:spPr>
          <a:xfrm>
            <a:off x="6561438" y="1143000"/>
            <a:ext cx="3588508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animal is a Black Panther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Career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5486402" y="845527"/>
            <a:ext cx="4443046" cy="51669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future career is going to the ARMY.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5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32500"/>
          <a:stretch>
            <a:fillRect/>
          </a:stretch>
        </p:blipFill>
        <p:spPr>
          <a:xfrm>
            <a:off x="6740769" y="1371600"/>
            <a:ext cx="373966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future plans are going to collage and getting a good job.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5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Hobbies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Skateboarding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>
            <a:fillRect/>
          </a:stretch>
        </p:blipFill>
        <p:spPr>
          <a:xfrm>
            <a:off x="652463" y="2209800"/>
            <a:ext cx="2940050" cy="1524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I like riding my skateboard.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Drawing 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5" b="29415"/>
          <a:stretch>
            <a:fillRect/>
          </a:stretch>
        </p:blipFill>
        <p:spPr>
          <a:xfrm>
            <a:off x="3889374" y="1025611"/>
            <a:ext cx="2930525" cy="2879124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 love to draw with my dad.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idx="22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Subject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6536724" y="1143000"/>
            <a:ext cx="361322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subject is science because I get to look at the different types of stars and planets.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Game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r="28417"/>
          <a:stretch>
            <a:fillRect/>
          </a:stretch>
        </p:blipFill>
        <p:spPr>
          <a:xfrm>
            <a:off x="5990492" y="1142999"/>
            <a:ext cx="4161693" cy="47654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game is Call Of Duty Ghost.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5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Book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books are comic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TV Show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1905"/>
          <a:stretch>
            <a:fillRect/>
          </a:stretch>
        </p:blipFill>
        <p:spPr>
          <a:xfrm>
            <a:off x="6775938" y="973016"/>
            <a:ext cx="3420900" cy="55450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TV show is Flash.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7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Other Favorite Team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xfrm>
            <a:off x="6611815" y="1143000"/>
            <a:ext cx="3538131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other favorite team is </a:t>
            </a:r>
            <a:r>
              <a:rPr lang="en-US" dirty="0" err="1" smtClean="0"/>
              <a:t>Colarodo</a:t>
            </a:r>
            <a:r>
              <a:rPr lang="en-US" dirty="0" smtClean="0"/>
              <a:t> 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Food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>
            <a:fillRect/>
          </a:stretch>
        </p:blipFill>
        <p:spPr>
          <a:xfrm>
            <a:off x="6564923" y="1143000"/>
            <a:ext cx="3585023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food is pizza because it is really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4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Restaurant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r="28393"/>
          <a:stretch>
            <a:fillRect/>
          </a:stretch>
        </p:blipFill>
        <p:spPr>
          <a:xfrm>
            <a:off x="6740769" y="1143000"/>
            <a:ext cx="3409177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restaurant is Burger King because they have really good burgers.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Sport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1" r="28501"/>
          <a:stretch>
            <a:fillRect/>
          </a:stretch>
        </p:blipFill>
        <p:spPr>
          <a:xfrm>
            <a:off x="6119446" y="1143000"/>
            <a:ext cx="4208585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sport is football because it is fun to play it when you are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3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Team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>
            <a:fillRect/>
          </a:stretch>
        </p:blipFill>
        <p:spPr>
          <a:xfrm>
            <a:off x="6581103" y="1142999"/>
            <a:ext cx="3812147" cy="47426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team is Alabama because they are really cool football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2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Movie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>
            <a:fillRect/>
          </a:stretch>
        </p:blipFill>
        <p:spPr>
          <a:xfrm>
            <a:off x="6420237" y="1221833"/>
            <a:ext cx="4191954" cy="53571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movie is Friday The 13</a:t>
            </a:r>
            <a:r>
              <a:rPr lang="en-US" baseline="30000" dirty="0" smtClean="0"/>
              <a:t>th</a:t>
            </a:r>
            <a:r>
              <a:rPr lang="en-US" dirty="0" smtClean="0"/>
              <a:t> because is cool and scary.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Place To Visit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place to visit is the park and the mall because they have fun and cool things to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Color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r="30322"/>
          <a:stretch>
            <a:fillRect/>
          </a:stretch>
        </p:blipFill>
        <p:spPr>
          <a:xfrm>
            <a:off x="6153436" y="1439563"/>
            <a:ext cx="5412488" cy="4924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color is Green because it is a cool color and it also is my dads favorite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Holiday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78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favorite Holiday is Christmas because I get cool things from my dad.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1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Type Of Dog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>
            <a:fillRect/>
          </a:stretch>
        </p:blipFill>
        <p:spPr>
          <a:xfrm>
            <a:off x="6065949" y="1854192"/>
            <a:ext cx="4507605" cy="44266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My favorite type of dog is a German Shepard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1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299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All About Me</vt:lpstr>
      <vt:lpstr>My Favorite Food </vt:lpstr>
      <vt:lpstr>My Favorite Sport </vt:lpstr>
      <vt:lpstr>My Favorite Team </vt:lpstr>
      <vt:lpstr>My Favorite Movie </vt:lpstr>
      <vt:lpstr>My Favorite Place To Visit</vt:lpstr>
      <vt:lpstr>My Favorite Color</vt:lpstr>
      <vt:lpstr>My Favorite Holiday </vt:lpstr>
      <vt:lpstr>My Favorite Type Of Dog</vt:lpstr>
      <vt:lpstr>My Favorite Character</vt:lpstr>
      <vt:lpstr>My Favorite Animal </vt:lpstr>
      <vt:lpstr>Future Career</vt:lpstr>
      <vt:lpstr>Future Plans</vt:lpstr>
      <vt:lpstr>My Hobbies </vt:lpstr>
      <vt:lpstr>My Favorite Subject</vt:lpstr>
      <vt:lpstr>My Favorite Game</vt:lpstr>
      <vt:lpstr>My Favorite Book </vt:lpstr>
      <vt:lpstr>My Favorite TV Show</vt:lpstr>
      <vt:lpstr>My Other Favorite Team</vt:lpstr>
      <vt:lpstr>My Favorite Restaurant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tscarborough2499</dc:creator>
  <cp:lastModifiedBy>tscarborough2499</cp:lastModifiedBy>
  <cp:revision>13</cp:revision>
  <dcterms:created xsi:type="dcterms:W3CDTF">2015-11-13T20:14:53Z</dcterms:created>
  <dcterms:modified xsi:type="dcterms:W3CDTF">2015-11-17T20:44:44Z</dcterms:modified>
</cp:coreProperties>
</file>